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86340" y="1632560"/>
            <a:ext cx="6291565" cy="3515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ستطيل 1"/>
          <p:cNvSpPr/>
          <p:nvPr/>
        </p:nvSpPr>
        <p:spPr>
          <a:xfrm>
            <a:off x="3044987" y="453966"/>
            <a:ext cx="8676290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ar-AE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AE" sz="66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سورة الكافرون</a:t>
            </a:r>
            <a:endParaRPr lang="ar-AE" sz="66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8"/>
          <a:stretch/>
        </p:blipFill>
        <p:spPr>
          <a:xfrm>
            <a:off x="9903656" y="833898"/>
            <a:ext cx="2490978" cy="5702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71"/>
          <a:stretch/>
        </p:blipFill>
        <p:spPr>
          <a:xfrm>
            <a:off x="3044987" y="1365161"/>
            <a:ext cx="2779353" cy="599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6515"/>
          <a:stretch/>
        </p:blipFill>
        <p:spPr>
          <a:xfrm>
            <a:off x="0" y="268443"/>
            <a:ext cx="12192199" cy="642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48" y="0"/>
            <a:ext cx="11827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89" y="218941"/>
            <a:ext cx="12195589" cy="645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70" y="12278"/>
            <a:ext cx="11261153" cy="684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93" y="0"/>
            <a:ext cx="11673156" cy="685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18" y="20765"/>
            <a:ext cx="11436440" cy="683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3983"/>
            <a:ext cx="12192000" cy="473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7" y="0"/>
            <a:ext cx="11555596" cy="687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3" y="216995"/>
            <a:ext cx="12181667" cy="645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04" y="0"/>
            <a:ext cx="11245893" cy="687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89" y="0"/>
            <a:ext cx="11638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37" y="0"/>
            <a:ext cx="11560686" cy="68772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2834" y="3438642"/>
            <a:ext cx="293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 يؤمنون بالله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4507" y="5370473"/>
            <a:ext cx="293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والزكاة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9059" y="5911386"/>
            <a:ext cx="293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الحج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30" y="0"/>
            <a:ext cx="11552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93" y="0"/>
            <a:ext cx="11704951" cy="684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05" y="0"/>
            <a:ext cx="11773313" cy="6858000"/>
          </a:xfrm>
          <a:prstGeom prst="rect">
            <a:avLst/>
          </a:prstGeom>
        </p:spPr>
      </p:pic>
      <p:sp>
        <p:nvSpPr>
          <p:cNvPr id="3" name="مربع نص 8"/>
          <p:cNvSpPr txBox="1"/>
          <p:nvPr/>
        </p:nvSpPr>
        <p:spPr>
          <a:xfrm>
            <a:off x="4504838" y="3429000"/>
            <a:ext cx="72008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7200" dirty="0" smtClean="0"/>
              <a:t>6</a:t>
            </a:r>
            <a:endParaRPr lang="ar-AE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1678445" y="4172738"/>
            <a:ext cx="2932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72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أعبد </a:t>
            </a:r>
            <a:endParaRPr lang="en-US" sz="7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6" y="831692"/>
            <a:ext cx="12173684" cy="51827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05121" y="3140367"/>
            <a:ext cx="2932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الكافرون</a:t>
            </a:r>
            <a:endParaRPr lang="en-US" sz="5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16" y="3140367"/>
            <a:ext cx="2932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برب الفلق</a:t>
            </a:r>
            <a:endParaRPr lang="en-US" sz="5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5121" y="4577400"/>
            <a:ext cx="2932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الله أحد </a:t>
            </a:r>
            <a:endParaRPr lang="en-US" sz="5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815" y="4577400"/>
            <a:ext cx="2932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برب الناس </a:t>
            </a:r>
            <a:endParaRPr lang="en-US" sz="5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5" y="0"/>
            <a:ext cx="11860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236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18</Words>
  <Application>Microsoft Office PowerPoint</Application>
  <PresentationFormat>Widescreen</PresentationFormat>
  <Paragraphs>11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Aubada Ali</cp:lastModifiedBy>
  <cp:revision>9</cp:revision>
  <dcterms:created xsi:type="dcterms:W3CDTF">2016-08-24T13:36:29Z</dcterms:created>
  <dcterms:modified xsi:type="dcterms:W3CDTF">2016-10-07T12:57:57Z</dcterms:modified>
</cp:coreProperties>
</file>