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5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61" autoAdjust="0"/>
    <p:restoredTop sz="94660"/>
  </p:normalViewPr>
  <p:slideViewPr>
    <p:cSldViewPr snapToGrid="0">
      <p:cViewPr>
        <p:scale>
          <a:sx n="50" d="100"/>
          <a:sy n="50" d="100"/>
        </p:scale>
        <p:origin x="-162" y="-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pPr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790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pPr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8551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pPr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1565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pPr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600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pPr/>
              <a:t>10/7/2021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5633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pPr/>
              <a:t>10/7/2021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696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pPr/>
              <a:t>10/7/2021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1969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pPr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3215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pPr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8967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pPr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5065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pPr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272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85DB2-083A-4F67-A042-9368CB65F985}" type="datetimeFigureOut">
              <a:rPr lang="en-US" smtClean="0"/>
              <a:pPr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F2C79-A3B9-4FC0-81AD-E04813994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348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eraj-uae.com/file/3242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eraj-uae.com/file/3242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10.jpeg"/><Relationship Id="rId5" Type="http://schemas.openxmlformats.org/officeDocument/2006/relationships/image" Target="../media/image15.png"/><Relationship Id="rId10" Type="http://schemas.openxmlformats.org/officeDocument/2006/relationships/hyperlink" Target="https://seraj-uae.com/file/3242/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eraj-uae.com/file/3242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eraj-uae.com/file/3242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eraj-uae.com/file/3242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eraj-uae.com/file/3242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eraj-uae.com/file/3242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hyperlink" Target="https://seraj-uae.com/file/3242/" TargetMode="Externa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eraj-uae.com/file/3242/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eraj-uae.com/file/3242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eraj-uae.com/file/3242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eraj-uae.com/file/3242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seraj-uae.com/file/3242/" TargetMode="External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1386340" y="1632560"/>
            <a:ext cx="6291565" cy="3515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Image result for SU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2426" y="80997"/>
            <a:ext cx="144382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مستطيل 1"/>
          <p:cNvSpPr/>
          <p:nvPr/>
        </p:nvSpPr>
        <p:spPr>
          <a:xfrm>
            <a:off x="3053255" y="840333"/>
            <a:ext cx="8676290" cy="21236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ar-AE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/>
            <a:r>
              <a:rPr lang="ar-AE" sz="66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سورة العصر </a:t>
            </a:r>
            <a:endParaRPr lang="ar-AE" sz="66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ar-AE" sz="66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618"/>
          <a:stretch/>
        </p:blipFill>
        <p:spPr>
          <a:xfrm>
            <a:off x="9903656" y="833898"/>
            <a:ext cx="2490978" cy="57023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9971"/>
          <a:stretch/>
        </p:blipFill>
        <p:spPr>
          <a:xfrm>
            <a:off x="3044987" y="1365161"/>
            <a:ext cx="2779353" cy="599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66027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153" y="477657"/>
            <a:ext cx="12200153" cy="609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30449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793" y="0"/>
            <a:ext cx="11320528" cy="685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10549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110" y="710484"/>
            <a:ext cx="12262110" cy="548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0041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398" y="7383"/>
            <a:ext cx="11191740" cy="685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1564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15048"/>
            <a:ext cx="12192000" cy="6507723"/>
          </a:xfrm>
          <a:prstGeom prst="rect">
            <a:avLst/>
          </a:prstGeom>
        </p:spPr>
      </p:pic>
      <p:pic>
        <p:nvPicPr>
          <p:cNvPr id="3" name="صورة 2" descr="لتحميل الحل اضغط هنا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" y="533400"/>
            <a:ext cx="11563350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77757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07" y="13458"/>
            <a:ext cx="11513713" cy="68445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52305" y="4938864"/>
            <a:ext cx="35932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chemeClr val="accent6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آمن بالله وعمل الخير </a:t>
            </a:r>
            <a:endParaRPr lang="en-US" sz="4400" b="1" dirty="0">
              <a:solidFill>
                <a:schemeClr val="accent6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30311" y="4938863"/>
            <a:ext cx="35932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لم يؤمن بالله </a:t>
            </a:r>
            <a:endParaRPr lang="en-US" sz="44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52305" y="5740316"/>
            <a:ext cx="35932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chemeClr val="accent6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الجنة</a:t>
            </a:r>
            <a:endParaRPr lang="en-US" sz="4400" b="1" dirty="0">
              <a:solidFill>
                <a:schemeClr val="accent6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0311" y="5740316"/>
            <a:ext cx="35932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النار</a:t>
            </a:r>
            <a:endParaRPr lang="en-US" sz="44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7" name="صورة 6" descr="لتحميل الحل اضغط هنا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" y="533400"/>
            <a:ext cx="11563350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16268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9" y="0"/>
            <a:ext cx="12183941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9021" y="4784633"/>
            <a:ext cx="2066254" cy="9868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0029" y="4755909"/>
            <a:ext cx="2183036" cy="10484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7543" y="4718852"/>
            <a:ext cx="2176530" cy="10526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500" y="4742354"/>
            <a:ext cx="2246087" cy="10755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9021" y="5966052"/>
            <a:ext cx="2066254" cy="89194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4811" y="5917174"/>
            <a:ext cx="1953471" cy="9408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87543" y="5917174"/>
            <a:ext cx="2176529" cy="925763"/>
          </a:xfrm>
          <a:prstGeom prst="rect">
            <a:avLst/>
          </a:prstGeom>
        </p:spPr>
      </p:pic>
      <p:pic>
        <p:nvPicPr>
          <p:cNvPr id="11" name="صورة 10" descr="لتحميل الحل اضغط هنا.jpg">
            <a:hlinkClick r:id="rId10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0050" y="533400"/>
            <a:ext cx="11563350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9260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25" y="-4316"/>
            <a:ext cx="11874321" cy="6862316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H="1">
            <a:off x="5254580" y="2175945"/>
            <a:ext cx="1513562" cy="1352866"/>
          </a:xfrm>
          <a:prstGeom prst="straightConnector1">
            <a:avLst/>
          </a:prstGeom>
          <a:ln w="38100">
            <a:tailEnd type="triangle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5254580" y="3528811"/>
            <a:ext cx="1513562" cy="1352866"/>
          </a:xfrm>
          <a:prstGeom prst="straightConnector1">
            <a:avLst/>
          </a:prstGeom>
          <a:ln w="38100">
            <a:tailEnd type="triangle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 flipV="1">
            <a:off x="5344732" y="2175945"/>
            <a:ext cx="1423410" cy="2705732"/>
          </a:xfrm>
          <a:prstGeom prst="straightConnector1">
            <a:avLst/>
          </a:prstGeom>
          <a:ln w="38100">
            <a:tailEnd type="triangle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صورة 6" descr="لتحميل الحل اضغط هنا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" y="533400"/>
            <a:ext cx="11563350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7150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11" y="0"/>
            <a:ext cx="11948038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0229" y="1744904"/>
            <a:ext cx="8899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الدراسة بجد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40229" y="3874528"/>
            <a:ext cx="8899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لم يتدربوا جيداً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40229" y="5780601"/>
            <a:ext cx="8899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ترتيب وقته والاستمرار  في الحفظ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7" name="صورة 6" descr="لتحميل الحل اضغط هنا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" y="533400"/>
            <a:ext cx="11563350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4899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74" y="0"/>
            <a:ext cx="11570845" cy="6858000"/>
          </a:xfrm>
          <a:prstGeom prst="rect">
            <a:avLst/>
          </a:prstGeom>
        </p:spPr>
      </p:pic>
      <p:pic>
        <p:nvPicPr>
          <p:cNvPr id="3" name="صورة 2" descr="لتحميل الحل اضغط هنا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" y="533400"/>
            <a:ext cx="11563350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6074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123" y="0"/>
            <a:ext cx="11501405" cy="6858000"/>
          </a:xfrm>
          <a:prstGeom prst="rect">
            <a:avLst/>
          </a:prstGeom>
        </p:spPr>
      </p:pic>
      <p:pic>
        <p:nvPicPr>
          <p:cNvPr id="3" name="صورة 2" descr="لتحميل الحل اضغط هنا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" y="533400"/>
            <a:ext cx="11563350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3265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488" y="0"/>
            <a:ext cx="11411688" cy="6858000"/>
          </a:xfrm>
          <a:prstGeom prst="rect">
            <a:avLst/>
          </a:prstGeom>
        </p:spPr>
      </p:pic>
      <p:pic>
        <p:nvPicPr>
          <p:cNvPr id="3" name="صورة 2" descr="لتحميل الحل اضغط هنا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" y="533400"/>
            <a:ext cx="11563350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2649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45" y="416484"/>
            <a:ext cx="12196845" cy="61903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68337" y="2363610"/>
            <a:ext cx="943988" cy="9150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68337" y="3278616"/>
            <a:ext cx="943988" cy="9150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16552" y="4286035"/>
            <a:ext cx="938529" cy="9385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21583" y="5108628"/>
            <a:ext cx="943988" cy="915006"/>
          </a:xfrm>
          <a:prstGeom prst="rect">
            <a:avLst/>
          </a:prstGeom>
        </p:spPr>
      </p:pic>
      <p:pic>
        <p:nvPicPr>
          <p:cNvPr id="8" name="صورة 7" descr="لتحميل الحل اضغط هنا.jpg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050" y="533400"/>
            <a:ext cx="11563350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7069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949" y="278907"/>
            <a:ext cx="12213949" cy="63150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53836" y="3187337"/>
            <a:ext cx="35846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6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العمل </a:t>
            </a:r>
            <a:endParaRPr lang="en-US" sz="6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53836" y="4121218"/>
            <a:ext cx="35846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6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الصلاح</a:t>
            </a:r>
            <a:endParaRPr lang="en-US" sz="6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53836" y="5055099"/>
            <a:ext cx="35846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6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الجنة </a:t>
            </a:r>
            <a:endParaRPr lang="en-US" sz="6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6" name="صورة 5" descr="لتحميل الحل اضغط هنا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" y="533400"/>
            <a:ext cx="11563350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78070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027" y="363359"/>
            <a:ext cx="12206027" cy="6269261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H="1">
            <a:off x="2704563" y="2600948"/>
            <a:ext cx="3638575" cy="2112720"/>
          </a:xfrm>
          <a:prstGeom prst="straightConnector1">
            <a:avLst/>
          </a:prstGeom>
          <a:ln w="38100">
            <a:tailEnd type="triangle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1970468" y="3657308"/>
            <a:ext cx="4372671" cy="0"/>
          </a:xfrm>
          <a:prstGeom prst="straightConnector1">
            <a:avLst/>
          </a:prstGeom>
          <a:ln w="38100">
            <a:tailEnd type="triangle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2086377" y="2600948"/>
            <a:ext cx="4256762" cy="2112720"/>
          </a:xfrm>
          <a:prstGeom prst="straightConnector1">
            <a:avLst/>
          </a:prstGeom>
          <a:ln w="38100">
            <a:tailEnd type="triangle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2189408" y="5770028"/>
            <a:ext cx="4153731" cy="0"/>
          </a:xfrm>
          <a:prstGeom prst="straightConnector1">
            <a:avLst/>
          </a:prstGeom>
          <a:ln w="38100">
            <a:tailEnd type="triangle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8" name="صورة 7" descr="لتحميل الحل اضغط هنا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" y="533400"/>
            <a:ext cx="11563350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2646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983" y="495099"/>
            <a:ext cx="12214983" cy="58670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8490" y="1500205"/>
            <a:ext cx="60058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أنصحه</a:t>
            </a:r>
            <a:endParaRPr lang="en-US" sz="6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8490" y="2412968"/>
            <a:ext cx="6005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7200" b="1" dirty="0" smtClean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أصليها في البيت </a:t>
            </a:r>
            <a:endParaRPr lang="en-US" sz="7200" b="1" dirty="0">
              <a:solidFill>
                <a:srgbClr val="C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6" name="صورة 5" descr="لتحميل الحل اضغط هنا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" y="533400"/>
            <a:ext cx="11563350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9204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11" y="413464"/>
            <a:ext cx="12201311" cy="6077488"/>
          </a:xfrm>
          <a:prstGeom prst="rect">
            <a:avLst/>
          </a:prstGeom>
        </p:spPr>
      </p:pic>
      <p:pic>
        <p:nvPicPr>
          <p:cNvPr id="3" name="صورة 2" descr="لتحميل الحل اضغط هنا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" y="533400"/>
            <a:ext cx="11563350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88150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44141" y="-38637"/>
            <a:ext cx="7703717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4619835" y="2282367"/>
            <a:ext cx="2952328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66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شكراً لكم </a:t>
            </a:r>
          </a:p>
        </p:txBody>
      </p:sp>
      <p:pic>
        <p:nvPicPr>
          <p:cNvPr id="4" name="صورة 3" descr="لتحميل الحل اضغط هنا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" y="533400"/>
            <a:ext cx="11563350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8774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30</Words>
  <Application>Microsoft Office PowerPoint</Application>
  <PresentationFormat>مخصص</PresentationFormat>
  <Paragraphs>14</Paragraphs>
  <Slides>19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Aubada Ali</dc:creator>
  <cp:lastModifiedBy>‏‏مستخدم Windows</cp:lastModifiedBy>
  <cp:revision>9</cp:revision>
  <dcterms:created xsi:type="dcterms:W3CDTF">2016-08-24T13:36:29Z</dcterms:created>
  <dcterms:modified xsi:type="dcterms:W3CDTF">2021-10-06T22:24:46Z</dcterms:modified>
</cp:coreProperties>
</file>