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2" r:id="rId24"/>
    <p:sldId id="278" r:id="rId25"/>
    <p:sldId id="285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0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551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65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633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969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215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67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65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72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8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401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25"/>
            <a:ext cx="12219193" cy="655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77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81" y="0"/>
            <a:ext cx="11635333" cy="68839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55357" y="4822955"/>
            <a:ext cx="20520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ـصدق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26062" y="5319362"/>
            <a:ext cx="20520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صادق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00045" y="5815769"/>
            <a:ext cx="20520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الكذب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5469" y="4814686"/>
            <a:ext cx="20520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أمانة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85115" y="5272457"/>
            <a:ext cx="20520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أمين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55820" y="5849318"/>
            <a:ext cx="20520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الخيانة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2984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980"/>
            <a:ext cx="12192000" cy="645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40" y="0"/>
            <a:ext cx="11742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7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21327"/>
          <a:stretch/>
        </p:blipFill>
        <p:spPr>
          <a:xfrm>
            <a:off x="346059" y="19318"/>
            <a:ext cx="11575483" cy="683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5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166" y="0"/>
            <a:ext cx="117770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7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" y="743084"/>
            <a:ext cx="12189986" cy="5451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07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07" y="0"/>
            <a:ext cx="11934119" cy="6844516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H="1">
            <a:off x="3129566" y="2562311"/>
            <a:ext cx="3187815" cy="3529396"/>
          </a:xfrm>
          <a:prstGeom prst="straightConnector1">
            <a:avLst/>
          </a:prstGeom>
          <a:ln w="38100">
            <a:tailEnd type="triangle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 flipV="1">
            <a:off x="3129566" y="2421228"/>
            <a:ext cx="3290846" cy="1763821"/>
          </a:xfrm>
          <a:prstGeom prst="straightConnector1">
            <a:avLst/>
          </a:prstGeom>
          <a:ln w="38100">
            <a:tailEnd type="triangle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3129566" y="4185049"/>
            <a:ext cx="3290847" cy="1725769"/>
          </a:xfrm>
          <a:prstGeom prst="straightConnector1">
            <a:avLst/>
          </a:prstGeom>
          <a:ln w="38100">
            <a:tailEnd type="triangle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380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243" y="0"/>
            <a:ext cx="11449320" cy="683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17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75" y="914734"/>
            <a:ext cx="12166125" cy="509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05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02" y="13986"/>
            <a:ext cx="11638391" cy="68440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77203" y="4578255"/>
            <a:ext cx="53103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اكتب هنا 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40076" y="5080531"/>
            <a:ext cx="53103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اكتب هنا 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34780" y="5614820"/>
            <a:ext cx="53103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اكتب هنا 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274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3" y="608862"/>
            <a:ext cx="12182917" cy="55987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97770" y="3934312"/>
            <a:ext cx="49755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اكتب هنا 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057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5" y="366176"/>
            <a:ext cx="12181615" cy="620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57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73" y="0"/>
            <a:ext cx="11522298" cy="684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6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6181"/>
            <a:ext cx="12192001" cy="47391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19741" y="3316126"/>
            <a:ext cx="3520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72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الصدق</a:t>
            </a:r>
            <a:endParaRPr lang="en-US" sz="7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34862" y="3316126"/>
            <a:ext cx="3520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72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الأمانة </a:t>
            </a:r>
            <a:endParaRPr lang="en-US" sz="7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582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569" y="0"/>
            <a:ext cx="11425580" cy="688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5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91" y="8037"/>
            <a:ext cx="11846161" cy="68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96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928"/>
            <a:ext cx="12192000" cy="644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33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89" y="0"/>
            <a:ext cx="11505016" cy="68915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272" y="2914583"/>
            <a:ext cx="714717" cy="6927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528" y="4563079"/>
            <a:ext cx="714717" cy="6927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537" y="6198810"/>
            <a:ext cx="714717" cy="69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27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1773"/>
            <a:ext cx="12161584" cy="5864784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H="1">
            <a:off x="4275786" y="2510796"/>
            <a:ext cx="2209020" cy="1558928"/>
          </a:xfrm>
          <a:prstGeom prst="straightConnector1">
            <a:avLst/>
          </a:prstGeom>
          <a:ln w="38100">
            <a:tailEnd type="triangle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 flipV="1">
            <a:off x="4275786" y="2510796"/>
            <a:ext cx="2118868" cy="1537854"/>
          </a:xfrm>
          <a:prstGeom prst="straightConnector1">
            <a:avLst/>
          </a:prstGeom>
          <a:ln w="38100">
            <a:tailEnd type="triangle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4121239" y="5524452"/>
            <a:ext cx="2363568" cy="39221"/>
          </a:xfrm>
          <a:prstGeom prst="straightConnector1">
            <a:avLst/>
          </a:prstGeom>
          <a:ln w="38100">
            <a:tailEnd type="triangle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647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591"/>
            <a:ext cx="12192000" cy="638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793" y="1375625"/>
            <a:ext cx="10170017" cy="320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6330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" y="283468"/>
            <a:ext cx="12189965" cy="623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753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141" y="-38637"/>
            <a:ext cx="7703717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4619835" y="2282367"/>
            <a:ext cx="2952328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66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شكراً لكم </a:t>
            </a:r>
          </a:p>
        </p:txBody>
      </p:sp>
    </p:spTree>
    <p:extLst>
      <p:ext uri="{BB962C8B-B14F-4D97-AF65-F5344CB8AC3E}">
        <p14:creationId xmlns:p14="http://schemas.microsoft.com/office/powerpoint/2010/main" val="197993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18</Words>
  <Application>Microsoft Office PowerPoint</Application>
  <PresentationFormat>Widescreen</PresentationFormat>
  <Paragraphs>13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Aubada Ali</dc:creator>
  <cp:lastModifiedBy>Aubada Ali</cp:lastModifiedBy>
  <cp:revision>9</cp:revision>
  <dcterms:created xsi:type="dcterms:W3CDTF">2016-08-24T13:36:29Z</dcterms:created>
  <dcterms:modified xsi:type="dcterms:W3CDTF">2016-10-09T11:31:57Z</dcterms:modified>
</cp:coreProperties>
</file>