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61" autoAdjust="0"/>
    <p:restoredTop sz="94660"/>
  </p:normalViewPr>
  <p:slideViewPr>
    <p:cSldViewPr snapToGrid="0">
      <p:cViewPr varScale="1">
        <p:scale>
          <a:sx n="52" d="100"/>
          <a:sy n="52" d="100"/>
        </p:scale>
        <p:origin x="-84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pPr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eraj-uae.com/file/2224/" TargetMode="External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69568" y="244632"/>
            <a:ext cx="8676290" cy="51706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ar-AE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مدرسة الإمارات الدولية – </a:t>
            </a:r>
            <a:r>
              <a:rPr lang="ar-AE" sz="6600" dirty="0" err="1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ميدوز</a:t>
            </a:r>
            <a:endParaRPr lang="ar-AE" sz="6600" dirty="0" smtClean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AE" sz="6600" dirty="0" smtClean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AE" sz="66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ctr"/>
            <a:r>
              <a:rPr lang="ar-AE" sz="66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الله اللطيف الخبير</a:t>
            </a:r>
            <a:endParaRPr lang="ar-AE" sz="66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AE" sz="66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1386340" y="1632560"/>
            <a:ext cx="6291565" cy="3515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085"/>
          <a:stretch/>
        </p:blipFill>
        <p:spPr>
          <a:xfrm>
            <a:off x="9833316" y="1015023"/>
            <a:ext cx="2659791" cy="5702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0006" b="10499"/>
          <a:stretch/>
        </p:blipFill>
        <p:spPr>
          <a:xfrm>
            <a:off x="2821389" y="1676997"/>
            <a:ext cx="2665011" cy="510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8320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667"/>
            <a:ext cx="12204057" cy="565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401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55" y="0"/>
            <a:ext cx="11503110" cy="686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877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86" y="0"/>
            <a:ext cx="11040587" cy="685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98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29596"/>
            <a:ext cx="12192000" cy="41924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28079" y="2035855"/>
            <a:ext cx="28840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13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الله</a:t>
            </a:r>
            <a:endParaRPr lang="en-US" sz="13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16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32" y="0"/>
            <a:ext cx="11258180" cy="68688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98524" y="5534561"/>
            <a:ext cx="28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8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خبير</a:t>
            </a:r>
            <a:endParaRPr lang="en-US" sz="8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67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4" y="269181"/>
            <a:ext cx="12179216" cy="63248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4294" y="5196006"/>
            <a:ext cx="28840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لطيف</a:t>
            </a:r>
            <a:endParaRPr lang="en-US" sz="6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3218" y="4980563"/>
            <a:ext cx="28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8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خبير</a:t>
            </a:r>
            <a:endParaRPr lang="en-US" sz="8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صورة 4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835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12" y="-2151"/>
            <a:ext cx="11269014" cy="68601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64428" y="5750004"/>
            <a:ext cx="28840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عليم</a:t>
            </a:r>
            <a:endParaRPr lang="en-US" sz="6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957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35" y="989727"/>
            <a:ext cx="11385523" cy="4728492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07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74" y="12306"/>
            <a:ext cx="11277601" cy="68456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0005" y="4423480"/>
            <a:ext cx="2884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خبير </a:t>
            </a:r>
            <a:r>
              <a:rPr lang="ar-AE" sz="6000" b="1" dirty="0" smtClean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بها</a:t>
            </a:r>
            <a:endParaRPr lang="en-US" sz="5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0005" y="5543942"/>
            <a:ext cx="288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روح يتألم</a:t>
            </a:r>
            <a:endParaRPr lang="en-US" sz="5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Oval 5"/>
          <p:cNvSpPr/>
          <p:nvPr/>
        </p:nvSpPr>
        <p:spPr>
          <a:xfrm>
            <a:off x="5022761" y="4971245"/>
            <a:ext cx="1609858" cy="69545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chemeClr val="tx1"/>
                </a:solidFill>
              </a:ln>
              <a:solidFill>
                <a:schemeClr val="accent3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827690" y="5543942"/>
            <a:ext cx="1609858" cy="69545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chemeClr val="tx1"/>
                </a:solidFill>
              </a:ln>
              <a:solidFill>
                <a:schemeClr val="accent3"/>
              </a:solidFill>
            </a:endParaRPr>
          </a:p>
        </p:txBody>
      </p:sp>
      <p:pic>
        <p:nvPicPr>
          <p:cNvPr id="8" name="صورة 7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380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1" y="162998"/>
            <a:ext cx="12174430" cy="6443864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717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9577"/>
            <a:ext cx="12192000" cy="6544743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405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4" y="0"/>
            <a:ext cx="11470784" cy="6866307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274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220" y="173998"/>
            <a:ext cx="12235220" cy="6574531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05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60" y="0"/>
            <a:ext cx="11472057" cy="6858000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257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882" y="0"/>
            <a:ext cx="11418463" cy="68542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57622" y="4397722"/>
            <a:ext cx="288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اللطيف</a:t>
            </a:r>
            <a:endParaRPr lang="en-US" sz="5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58899" y="4397722"/>
            <a:ext cx="288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الخالق</a:t>
            </a:r>
            <a:endParaRPr lang="en-US" sz="5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04386" y="5028787"/>
            <a:ext cx="288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الحق </a:t>
            </a:r>
            <a:endParaRPr lang="en-US" sz="5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58898" y="5009056"/>
            <a:ext cx="288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البر</a:t>
            </a:r>
            <a:endParaRPr lang="en-US" sz="5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4386" y="5659852"/>
            <a:ext cx="288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الخبير</a:t>
            </a:r>
            <a:endParaRPr lang="en-US" sz="5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58897" y="5620390"/>
            <a:ext cx="288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الحي</a:t>
            </a:r>
            <a:endParaRPr lang="en-US" sz="5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9" name="صورة 8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236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04" y="0"/>
            <a:ext cx="11474611" cy="6858000"/>
          </a:xfrm>
          <a:prstGeom prst="rect">
            <a:avLst/>
          </a:prstGeom>
        </p:spPr>
      </p:pic>
      <p:pic>
        <p:nvPicPr>
          <p:cNvPr id="3" name="صورة 2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5820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4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  <p:pic>
        <p:nvPicPr>
          <p:cNvPr id="5" name="صورة 4" descr="لتحميل الحل اضغط هنا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399288"/>
            <a:ext cx="11777472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234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28</Words>
  <Application>Microsoft Office PowerPoint</Application>
  <PresentationFormat>مخصص</PresentationFormat>
  <Paragraphs>18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‏‏مستخدم Windows</cp:lastModifiedBy>
  <cp:revision>10</cp:revision>
  <dcterms:created xsi:type="dcterms:W3CDTF">2016-08-24T13:36:29Z</dcterms:created>
  <dcterms:modified xsi:type="dcterms:W3CDTF">2021-10-06T21:40:34Z</dcterms:modified>
</cp:coreProperties>
</file>