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40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7509"/>
            <a:ext cx="12192000" cy="636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35" y="0"/>
            <a:ext cx="11777246" cy="685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4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16" y="280785"/>
            <a:ext cx="12205916" cy="631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4" y="0"/>
            <a:ext cx="11841321" cy="686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46" y="0"/>
            <a:ext cx="11827770" cy="685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61" y="0"/>
            <a:ext cx="11848563" cy="684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430"/>
            <a:ext cx="12199214" cy="643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7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77" y="0"/>
            <a:ext cx="11929697" cy="6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81" y="0"/>
            <a:ext cx="11976102" cy="68824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63175" y="980096"/>
            <a:ext cx="3460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اكتب هنا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602" y="1103206"/>
            <a:ext cx="3460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اكتب هنا </a:t>
            </a:r>
            <a:endParaRPr lang="en-US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71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" y="185737"/>
            <a:ext cx="12187802" cy="651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0"/>
            <a:ext cx="11877004" cy="687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62" y="0"/>
            <a:ext cx="11835684" cy="684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3" y="-1"/>
            <a:ext cx="11809927" cy="6847125"/>
          </a:xfrm>
          <a:prstGeom prst="rect">
            <a:avLst/>
          </a:prstGeom>
        </p:spPr>
      </p:pic>
      <p:sp>
        <p:nvSpPr>
          <p:cNvPr id="3" name="مربع نص 8"/>
          <p:cNvSpPr txBox="1"/>
          <p:nvPr/>
        </p:nvSpPr>
        <p:spPr>
          <a:xfrm>
            <a:off x="8423186" y="2322433"/>
            <a:ext cx="7200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600" dirty="0" smtClean="0"/>
              <a:t>1</a:t>
            </a:r>
            <a:endParaRPr lang="ar-AE" sz="3600" dirty="0"/>
          </a:p>
        </p:txBody>
      </p:sp>
      <p:sp>
        <p:nvSpPr>
          <p:cNvPr id="4" name="مربع نص 8"/>
          <p:cNvSpPr txBox="1"/>
          <p:nvPr/>
        </p:nvSpPr>
        <p:spPr>
          <a:xfrm>
            <a:off x="8423186" y="2968764"/>
            <a:ext cx="7200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600" dirty="0" smtClean="0"/>
              <a:t>1</a:t>
            </a:r>
            <a:endParaRPr lang="ar-AE" sz="3600" dirty="0"/>
          </a:p>
        </p:txBody>
      </p:sp>
      <p:sp>
        <p:nvSpPr>
          <p:cNvPr id="5" name="مربع نص 8"/>
          <p:cNvSpPr txBox="1"/>
          <p:nvPr/>
        </p:nvSpPr>
        <p:spPr>
          <a:xfrm>
            <a:off x="2796109" y="2660147"/>
            <a:ext cx="7200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600" dirty="0" smtClean="0"/>
              <a:t>3</a:t>
            </a:r>
            <a:endParaRPr lang="ar-AE" sz="3600" dirty="0"/>
          </a:p>
        </p:txBody>
      </p:sp>
      <p:sp>
        <p:nvSpPr>
          <p:cNvPr id="6" name="مربع نص 8"/>
          <p:cNvSpPr txBox="1"/>
          <p:nvPr/>
        </p:nvSpPr>
        <p:spPr>
          <a:xfrm>
            <a:off x="3752713" y="3100395"/>
            <a:ext cx="7200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600" dirty="0" smtClean="0"/>
              <a:t>3</a:t>
            </a:r>
            <a:endParaRPr lang="ar-AE" sz="3600" dirty="0"/>
          </a:p>
        </p:txBody>
      </p:sp>
      <p:sp>
        <p:nvSpPr>
          <p:cNvPr id="7" name="مربع نص 8"/>
          <p:cNvSpPr txBox="1"/>
          <p:nvPr/>
        </p:nvSpPr>
        <p:spPr>
          <a:xfrm>
            <a:off x="8423186" y="6082746"/>
            <a:ext cx="7200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600" dirty="0" smtClean="0"/>
              <a:t>3</a:t>
            </a:r>
            <a:endParaRPr lang="ar-AE" sz="3600" dirty="0"/>
          </a:p>
        </p:txBody>
      </p:sp>
    </p:spTree>
    <p:extLst>
      <p:ext uri="{BB962C8B-B14F-4D97-AF65-F5344CB8AC3E}">
        <p14:creationId xmlns:p14="http://schemas.microsoft.com/office/powerpoint/2010/main" val="16925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" y="353497"/>
            <a:ext cx="12190752" cy="62404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531" y="2885547"/>
            <a:ext cx="956444" cy="927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454" y="5319258"/>
            <a:ext cx="956444" cy="92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587"/>
            <a:ext cx="12192000" cy="660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64" y="0"/>
            <a:ext cx="11754846" cy="683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41" y="-38637"/>
            <a:ext cx="7703717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619835" y="2282367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</p:spTree>
    <p:extLst>
      <p:ext uri="{BB962C8B-B14F-4D97-AF65-F5344CB8AC3E}">
        <p14:creationId xmlns:p14="http://schemas.microsoft.com/office/powerpoint/2010/main" val="130596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</Words>
  <Application>Microsoft Office PowerPoint</Application>
  <PresentationFormat>Widescreen</PresentationFormat>
  <Paragraphs>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Aubada Ali</cp:lastModifiedBy>
  <cp:revision>7</cp:revision>
  <dcterms:created xsi:type="dcterms:W3CDTF">2016-08-24T13:36:29Z</dcterms:created>
  <dcterms:modified xsi:type="dcterms:W3CDTF">2016-10-09T11:17:03Z</dcterms:modified>
</cp:coreProperties>
</file>